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6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7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6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0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9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79616-524D-4692-9BD6-37F996ED247F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6666-D202-48C9-8D49-1637A761A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Spectrograms and </a:t>
            </a:r>
            <a:r>
              <a:rPr lang="en-US" dirty="0" err="1" smtClean="0"/>
              <a:t>Freq</a:t>
            </a:r>
            <a:r>
              <a:rPr lang="en-US" dirty="0" smtClean="0"/>
              <a:t> Domain of 7.21.15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93" y="630238"/>
            <a:ext cx="10315814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34" y="698500"/>
            <a:ext cx="10113131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350" y="698500"/>
            <a:ext cx="1010130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683" y="698500"/>
            <a:ext cx="9976634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020" y="698500"/>
            <a:ext cx="1011596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456" y="698500"/>
            <a:ext cx="10153088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845" y="698500"/>
            <a:ext cx="1009031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44" y="698500"/>
            <a:ext cx="10111712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35" y="698500"/>
            <a:ext cx="10072129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262" y="698500"/>
            <a:ext cx="9919476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382" y="595313"/>
            <a:ext cx="1021523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834" y="698500"/>
            <a:ext cx="9966332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90" y="698500"/>
            <a:ext cx="993782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84" y="698500"/>
            <a:ext cx="10355631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781" y="681248"/>
            <a:ext cx="9952438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371" y="595313"/>
            <a:ext cx="10435258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59" y="690563"/>
            <a:ext cx="994028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773" y="663575"/>
            <a:ext cx="9910454" cy="55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49" y="594624"/>
            <a:ext cx="10206901" cy="55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383" y="500063"/>
            <a:ext cx="10133234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999" y="587375"/>
            <a:ext cx="10152002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Non-dB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9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Spectrograms and Freq Domain of 7.21.15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Non-dB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Spectrograms of 7.21.15 Data</dc:title>
  <dc:creator>Alice852</dc:creator>
  <cp:lastModifiedBy>Alice852</cp:lastModifiedBy>
  <cp:revision>8</cp:revision>
  <dcterms:created xsi:type="dcterms:W3CDTF">2015-07-23T17:32:41Z</dcterms:created>
  <dcterms:modified xsi:type="dcterms:W3CDTF">2015-07-28T16:43:17Z</dcterms:modified>
</cp:coreProperties>
</file>